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40" r:id="rId1"/>
  </p:sldMasterIdLst>
  <p:notesMasterIdLst>
    <p:notesMasterId r:id="rId14"/>
  </p:notesMasterIdLst>
  <p:sldIdLst>
    <p:sldId id="258" r:id="rId2"/>
    <p:sldId id="256" r:id="rId3"/>
    <p:sldId id="257" r:id="rId4"/>
    <p:sldId id="259" r:id="rId5"/>
    <p:sldId id="261" r:id="rId6"/>
    <p:sldId id="262" r:id="rId7"/>
    <p:sldId id="263" r:id="rId8"/>
    <p:sldId id="260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ra VEFA" initials="dV" lastIdx="2" clrIdx="0">
    <p:extLst>
      <p:ext uri="{19B8F6BF-5375-455C-9EA6-DF929625EA0E}">
        <p15:presenceInfo xmlns:p15="http://schemas.microsoft.com/office/powerpoint/2012/main" userId="0f9293dd0343876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F4CE9-D299-41A2-A6C8-9F97BA52E6CE}" type="datetimeFigureOut">
              <a:rPr lang="en-US" smtClean="0"/>
              <a:t>11-Dec-18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3CC075-5247-4069-9A60-8E0191C5DD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13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CA3E3-116B-4350-A17B-8BE90F3282CA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4A03A-B5EE-47D5-AD9F-6E7C492F99A3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6BCC-665B-4F20-8CFD-D885DBF58954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66AAD-0A53-40C7-80B9-8FBC48156507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7F4A1-56EC-46C6-987E-5A7953247FC0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A1163-6A3F-4954-B446-33A588EACC69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3C5AD-4F28-4CD7-84D2-8638CCBE017B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C144-345A-4ED0-BE0E-DB6770ADB869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9F2FD-D387-44AE-8251-4E8137AA6247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E3ECE-C531-4283-95D0-36DB9631D4C4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51503-D226-4EAB-98E8-2A40233BF886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F72D171-BB0C-473E-AAF7-1FF5C846FC4B}" type="datetime1">
              <a:rPr lang="en-US" smtClean="0"/>
              <a:t>11-Dec-18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semanticscholar.org/paper/A-mass-spring-model-for-hair-simulation-Selle-Lentin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semanticscholar.org/paper/A-mass-spring-model-for-hair-simulation-Selle-Lentin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86B4A47-AAD7-4F0B-9A79-2F158133F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03" y="1038138"/>
            <a:ext cx="8507817" cy="47817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BED79F-18CB-41AD-9DE1-95DE862AAB21}"/>
              </a:ext>
            </a:extLst>
          </p:cNvPr>
          <p:cNvSpPr txBox="1"/>
          <p:nvPr/>
        </p:nvSpPr>
        <p:spPr>
          <a:xfrm>
            <a:off x="302003" y="6488668"/>
            <a:ext cx="6249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https://graphics.pixar.com/library/CurlyHairA/paper.pdf</a:t>
            </a:r>
          </a:p>
        </p:txBody>
      </p:sp>
    </p:spTree>
    <p:extLst>
      <p:ext uri="{BB962C8B-B14F-4D97-AF65-F5344CB8AC3E}">
        <p14:creationId xmlns:p14="http://schemas.microsoft.com/office/powerpoint/2010/main" val="2182691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B594-9B8B-44D7-B2FE-1E14B6CFE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r">
              <a:buFont typeface="Arial" panose="020B0604020202020204" pitchFamily="34" charset="0"/>
              <a:buChar char="•"/>
            </a:pPr>
            <a:r>
              <a:rPr lang="en-US" dirty="0" err="1"/>
              <a:t>Sabit</a:t>
            </a:r>
            <a:r>
              <a:rPr lang="en-US" dirty="0"/>
              <a:t> </a:t>
            </a:r>
            <a:r>
              <a:rPr lang="en-US" dirty="0" err="1"/>
              <a:t>noktalar</a:t>
            </a:r>
            <a:r>
              <a:rPr lang="en-US" dirty="0"/>
              <a:t> </a:t>
            </a:r>
            <a:r>
              <a:rPr lang="en-US" dirty="0" err="1"/>
              <a:t>yöntemi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D9078E-DF19-410A-B637-58B78F93E6D3}"/>
              </a:ext>
            </a:extLst>
          </p:cNvPr>
          <p:cNvSpPr txBox="1"/>
          <p:nvPr/>
        </p:nvSpPr>
        <p:spPr>
          <a:xfrm>
            <a:off x="252919" y="6488668"/>
            <a:ext cx="8473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http://s09.idav.ucdavis.edu/talks/07-Ulf-GPU-Prims-and-Hair-course-slides.pdf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75081-9A0E-46F3-B3AA-A8DF33AFBB84}"/>
              </a:ext>
            </a:extLst>
          </p:cNvPr>
          <p:cNvSpPr txBox="1"/>
          <p:nvPr/>
        </p:nvSpPr>
        <p:spPr>
          <a:xfrm>
            <a:off x="8308687" y="6032113"/>
            <a:ext cx="30909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Sabit</a:t>
            </a:r>
            <a:r>
              <a:rPr lang="en-US" sz="1200" i="1" dirty="0"/>
              <a:t> </a:t>
            </a:r>
            <a:r>
              <a:rPr lang="en-US" sz="1200" i="1" dirty="0" err="1"/>
              <a:t>noktalarla</a:t>
            </a:r>
            <a:r>
              <a:rPr lang="en-US" sz="1200" i="1" dirty="0"/>
              <a:t> </a:t>
            </a:r>
            <a:r>
              <a:rPr lang="en-US" sz="1200" i="1" dirty="0" err="1"/>
              <a:t>simüle</a:t>
            </a:r>
            <a:r>
              <a:rPr lang="en-US" sz="1200" i="1" dirty="0"/>
              <a:t> </a:t>
            </a:r>
            <a:r>
              <a:rPr lang="en-US" sz="1200" i="1" dirty="0" err="1"/>
              <a:t>etmenin</a:t>
            </a:r>
            <a:r>
              <a:rPr lang="en-US" sz="1200" i="1" dirty="0"/>
              <a:t> </a:t>
            </a:r>
            <a:r>
              <a:rPr lang="en-US" sz="1200" i="1" dirty="0" err="1"/>
              <a:t>yollarından</a:t>
            </a:r>
            <a:r>
              <a:rPr lang="en-US" sz="1200" i="1" dirty="0"/>
              <a:t> </a:t>
            </a:r>
            <a:r>
              <a:rPr lang="en-US" sz="1200" i="1" dirty="0" err="1"/>
              <a:t>biri</a:t>
            </a:r>
            <a:endParaRPr lang="en-US" sz="1200" i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D41B0-5E78-4801-BB3A-6B3F40EB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924549E-C225-4E82-BF39-976CF1705E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123837"/>
            <a:ext cx="7315200" cy="472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887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B09E58-4389-4ADA-85DA-C119194B6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Sorularınız</a:t>
            </a:r>
            <a:r>
              <a:rPr lang="en-US" dirty="0"/>
              <a:t> var </a:t>
            </a:r>
            <a:r>
              <a:rPr lang="en-US" dirty="0" err="1"/>
              <a:t>mı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676A4E-AD8C-41CA-A1B4-E389BCEFD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CAEC1A49-6576-41E8-B89D-DB22C40C51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/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9F2ACF9-8896-46AD-BD45-0B2A7132500B}"/>
              </a:ext>
            </a:extLst>
          </p:cNvPr>
          <p:cNvSpPr txBox="1"/>
          <p:nvPr/>
        </p:nvSpPr>
        <p:spPr>
          <a:xfrm>
            <a:off x="75539" y="6356350"/>
            <a:ext cx="6249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https://graphics.pixar.com/library/CurlyHairA/paper.pdf</a:t>
            </a:r>
          </a:p>
        </p:txBody>
      </p:sp>
    </p:spTree>
    <p:extLst>
      <p:ext uri="{BB962C8B-B14F-4D97-AF65-F5344CB8AC3E}">
        <p14:creationId xmlns:p14="http://schemas.microsoft.com/office/powerpoint/2010/main" val="2721824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B09E58-4389-4ADA-85DA-C119194B6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Referanslar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34112E-23E4-4DFB-9E46-B472B53F1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https://graphics.pixar.com/library/CurlyHairA/paper.pdf</a:t>
            </a:r>
          </a:p>
          <a:p>
            <a:r>
              <a:rPr lang="en-US" dirty="0"/>
              <a:t>https://www.semanticscholar.org/paper/A-mass-spring-model-for-hair-simulation-Selle-Lentine/46388d5e6ab9bc16724f0db0fd70c6da4afdf112</a:t>
            </a:r>
          </a:p>
          <a:p>
            <a:r>
              <a:rPr lang="en-US" dirty="0"/>
              <a:t>http://s09.idav.ucdavis.edu/talks/07-Ulf-GPU-Prims-and-Hair-course-slides.pdf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676A4E-AD8C-41CA-A1B4-E389BCEFD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871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2FDA-8617-447B-A169-F7C5BE8959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Dijital</a:t>
            </a:r>
            <a:r>
              <a:rPr lang="en-US" dirty="0"/>
              <a:t> </a:t>
            </a:r>
            <a:r>
              <a:rPr lang="en-US" dirty="0" err="1"/>
              <a:t>ortamda</a:t>
            </a:r>
            <a:br>
              <a:rPr lang="en-US" dirty="0"/>
            </a:br>
            <a:r>
              <a:rPr lang="en-US" dirty="0" err="1"/>
              <a:t>saç</a:t>
            </a:r>
            <a:r>
              <a:rPr lang="en-US" dirty="0"/>
              <a:t> </a:t>
            </a:r>
            <a:r>
              <a:rPr lang="en-US" dirty="0" err="1"/>
              <a:t>telleri</a:t>
            </a:r>
            <a:r>
              <a:rPr lang="en-US" dirty="0"/>
              <a:t>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simüle</a:t>
            </a:r>
            <a:r>
              <a:rPr lang="en-US" dirty="0"/>
              <a:t> </a:t>
            </a:r>
            <a:r>
              <a:rPr lang="en-US" dirty="0" err="1"/>
              <a:t>edilir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737473-68BE-4F7A-9B55-FFD7FF672B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670245"/>
            <a:ext cx="7315200" cy="1369827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Ahmet Dara VEFA</a:t>
            </a:r>
          </a:p>
          <a:p>
            <a:pPr algn="r"/>
            <a:r>
              <a:rPr lang="en-US" dirty="0"/>
              <a:t>ODTÜ </a:t>
            </a:r>
            <a:r>
              <a:rPr lang="en-US" dirty="0" err="1"/>
              <a:t>Bilgisayar</a:t>
            </a:r>
            <a:r>
              <a:rPr lang="en-US" dirty="0"/>
              <a:t> </a:t>
            </a:r>
            <a:r>
              <a:rPr lang="en-US" dirty="0" err="1"/>
              <a:t>Mühendisliği</a:t>
            </a:r>
            <a:r>
              <a:rPr lang="en-US" dirty="0"/>
              <a:t> 3.Sınıf</a:t>
            </a:r>
          </a:p>
          <a:p>
            <a:pPr algn="r"/>
            <a:r>
              <a:rPr lang="en-US" dirty="0"/>
              <a:t>2237899</a:t>
            </a:r>
          </a:p>
        </p:txBody>
      </p:sp>
    </p:spTree>
    <p:extLst>
      <p:ext uri="{BB962C8B-B14F-4D97-AF65-F5344CB8AC3E}">
        <p14:creationId xmlns:p14="http://schemas.microsoft.com/office/powerpoint/2010/main" val="2659683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B594-9B8B-44D7-B2FE-1E14B6CFE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b="1" dirty="0" err="1"/>
              <a:t>Gerçek</a:t>
            </a:r>
            <a:r>
              <a:rPr lang="en-US" b="1" dirty="0"/>
              <a:t> </a:t>
            </a:r>
            <a:r>
              <a:rPr lang="en-US" b="1" dirty="0" err="1"/>
              <a:t>zamanda</a:t>
            </a:r>
            <a:r>
              <a:rPr lang="en-US" b="1" dirty="0"/>
              <a:t> </a:t>
            </a:r>
            <a:r>
              <a:rPr lang="en-US" b="1" dirty="0" err="1"/>
              <a:t>simüle</a:t>
            </a:r>
            <a:r>
              <a:rPr lang="en-US" b="1" dirty="0"/>
              <a:t> </a:t>
            </a:r>
            <a:r>
              <a:rPr lang="en-US" b="1" dirty="0" err="1"/>
              <a:t>edilemeyen</a:t>
            </a:r>
            <a:r>
              <a:rPr lang="en-US" b="1" dirty="0"/>
              <a:t> </a:t>
            </a:r>
            <a:r>
              <a:rPr lang="en-US" b="1" dirty="0" err="1"/>
              <a:t>modeller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A533FF-967C-4814-9B19-38112835F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25752" y="863600"/>
            <a:ext cx="6001171" cy="51212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D9078E-DF19-410A-B637-58B78F93E6D3}"/>
              </a:ext>
            </a:extLst>
          </p:cNvPr>
          <p:cNvSpPr txBox="1"/>
          <p:nvPr/>
        </p:nvSpPr>
        <p:spPr>
          <a:xfrm>
            <a:off x="252919" y="6488668"/>
            <a:ext cx="6249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https://graphics.pixar.com/library/CurlyHairA/paper.pdf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75081-9A0E-46F3-B3AA-A8DF33AFBB84}"/>
              </a:ext>
            </a:extLst>
          </p:cNvPr>
          <p:cNvSpPr txBox="1"/>
          <p:nvPr/>
        </p:nvSpPr>
        <p:spPr>
          <a:xfrm>
            <a:off x="7618755" y="5994400"/>
            <a:ext cx="29081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Gerçek</a:t>
            </a:r>
            <a:r>
              <a:rPr lang="en-US" sz="1200" i="1" dirty="0"/>
              <a:t> </a:t>
            </a:r>
            <a:r>
              <a:rPr lang="en-US" sz="1200" i="1" dirty="0" err="1"/>
              <a:t>zamanda</a:t>
            </a:r>
            <a:r>
              <a:rPr lang="en-US" sz="1200" i="1" dirty="0"/>
              <a:t> </a:t>
            </a:r>
            <a:r>
              <a:rPr lang="en-US" sz="1200" i="1" dirty="0" err="1"/>
              <a:t>simüle</a:t>
            </a:r>
            <a:r>
              <a:rPr lang="en-US" sz="1200" i="1" dirty="0"/>
              <a:t> </a:t>
            </a:r>
            <a:r>
              <a:rPr lang="en-US" sz="1200" i="1" dirty="0" err="1"/>
              <a:t>edilmeyen</a:t>
            </a:r>
            <a:r>
              <a:rPr lang="en-US" sz="1200" i="1" dirty="0"/>
              <a:t> </a:t>
            </a:r>
            <a:r>
              <a:rPr lang="en-US" sz="1200" i="1" dirty="0" err="1"/>
              <a:t>bir</a:t>
            </a:r>
            <a:r>
              <a:rPr lang="en-US" sz="1200" i="1" dirty="0"/>
              <a:t> </a:t>
            </a:r>
            <a:r>
              <a:rPr lang="en-US" sz="1200" i="1" dirty="0" err="1"/>
              <a:t>örnek</a:t>
            </a:r>
            <a:r>
              <a:rPr lang="en-US" sz="1200" i="1" dirty="0"/>
              <a:t>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D41B0-5E78-4801-BB3A-6B3F40EB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711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B594-9B8B-44D7-B2FE-1E14B6CFE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 algn="r">
              <a:buFont typeface="Arial" panose="020B0604020202020204" pitchFamily="34" charset="0"/>
              <a:buChar char="•"/>
            </a:pPr>
            <a:r>
              <a:rPr lang="en-US" sz="2400" dirty="0" err="1"/>
              <a:t>Elastik</a:t>
            </a:r>
            <a:r>
              <a:rPr lang="en-US" sz="2400" dirty="0"/>
              <a:t> </a:t>
            </a:r>
            <a:r>
              <a:rPr lang="en-US" sz="2400" dirty="0" err="1"/>
              <a:t>çubuk</a:t>
            </a:r>
            <a:r>
              <a:rPr lang="en-US" sz="2400" dirty="0"/>
              <a:t> </a:t>
            </a:r>
            <a:r>
              <a:rPr lang="en-US" sz="2400" dirty="0" err="1"/>
              <a:t>yöntemi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D9078E-DF19-410A-B637-58B78F93E6D3}"/>
              </a:ext>
            </a:extLst>
          </p:cNvPr>
          <p:cNvSpPr txBox="1"/>
          <p:nvPr/>
        </p:nvSpPr>
        <p:spPr>
          <a:xfrm>
            <a:off x="252919" y="6488668"/>
            <a:ext cx="6249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https://graphics.pixar.com/library/CurlyHairA/paper.pdf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75081-9A0E-46F3-B3AA-A8DF33AFBB84}"/>
              </a:ext>
            </a:extLst>
          </p:cNvPr>
          <p:cNvSpPr txBox="1"/>
          <p:nvPr/>
        </p:nvSpPr>
        <p:spPr>
          <a:xfrm>
            <a:off x="9243983" y="5725020"/>
            <a:ext cx="19399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Elastik</a:t>
            </a:r>
            <a:r>
              <a:rPr lang="en-US" sz="1200" i="1" dirty="0"/>
              <a:t> </a:t>
            </a:r>
            <a:r>
              <a:rPr lang="en-US" sz="1200" i="1" dirty="0" err="1"/>
              <a:t>çubuk</a:t>
            </a:r>
            <a:r>
              <a:rPr lang="en-US" sz="1200" i="1" dirty="0"/>
              <a:t> </a:t>
            </a:r>
            <a:r>
              <a:rPr lang="en-US" sz="1200" i="1" dirty="0" err="1"/>
              <a:t>yöntemi</a:t>
            </a:r>
            <a:r>
              <a:rPr lang="en-US" sz="1200" i="1" dirty="0"/>
              <a:t> </a:t>
            </a:r>
            <a:r>
              <a:rPr lang="en-US" sz="1200" i="1" dirty="0" err="1"/>
              <a:t>örneği</a:t>
            </a:r>
            <a:endParaRPr lang="en-US" sz="1200" i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D41B0-5E78-4801-BB3A-6B3F40EB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8EE3BA22-AA54-457E-B9B0-D7DACCBA1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426128"/>
            <a:ext cx="7315200" cy="4298892"/>
          </a:xfrm>
        </p:spPr>
      </p:pic>
    </p:spTree>
    <p:extLst>
      <p:ext uri="{BB962C8B-B14F-4D97-AF65-F5344CB8AC3E}">
        <p14:creationId xmlns:p14="http://schemas.microsoft.com/office/powerpoint/2010/main" val="3795814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B594-9B8B-44D7-B2FE-1E14B6CFE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 algn="r">
              <a:buFont typeface="Arial" panose="020B0604020202020204" pitchFamily="34" charset="0"/>
              <a:buChar char="•"/>
            </a:pPr>
            <a:r>
              <a:rPr lang="en-US" sz="2400" dirty="0" err="1"/>
              <a:t>Elastik</a:t>
            </a:r>
            <a:r>
              <a:rPr lang="en-US" sz="2400" dirty="0"/>
              <a:t> </a:t>
            </a:r>
            <a:r>
              <a:rPr lang="en-US" sz="2400" dirty="0" err="1"/>
              <a:t>çubuk</a:t>
            </a:r>
            <a:r>
              <a:rPr lang="en-US" sz="2400" dirty="0"/>
              <a:t> </a:t>
            </a:r>
            <a:r>
              <a:rPr lang="en-US" sz="2400" dirty="0" err="1"/>
              <a:t>yöntemi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D9078E-DF19-410A-B637-58B78F93E6D3}"/>
              </a:ext>
            </a:extLst>
          </p:cNvPr>
          <p:cNvSpPr txBox="1"/>
          <p:nvPr/>
        </p:nvSpPr>
        <p:spPr>
          <a:xfrm>
            <a:off x="252919" y="6488668"/>
            <a:ext cx="6249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https://graphics.pixar.com/library/CurlyHairA/paper.pdf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75081-9A0E-46F3-B3AA-A8DF33AFBB84}"/>
              </a:ext>
            </a:extLst>
          </p:cNvPr>
          <p:cNvSpPr txBox="1"/>
          <p:nvPr/>
        </p:nvSpPr>
        <p:spPr>
          <a:xfrm>
            <a:off x="8603049" y="5263355"/>
            <a:ext cx="3118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Alfa </a:t>
            </a:r>
            <a:r>
              <a:rPr lang="en-US" sz="1200" i="1" dirty="0" err="1"/>
              <a:t>arttıkça</a:t>
            </a:r>
            <a:r>
              <a:rPr lang="en-US" sz="1200" i="1" dirty="0"/>
              <a:t> </a:t>
            </a:r>
            <a:r>
              <a:rPr lang="en-US" sz="1200" i="1" dirty="0" err="1"/>
              <a:t>yeni</a:t>
            </a:r>
            <a:r>
              <a:rPr lang="en-US" sz="1200" i="1" dirty="0"/>
              <a:t> </a:t>
            </a:r>
            <a:r>
              <a:rPr lang="en-US" sz="1200" i="1" dirty="0" err="1"/>
              <a:t>noktalar</a:t>
            </a:r>
            <a:r>
              <a:rPr lang="en-US" sz="1200" i="1" dirty="0"/>
              <a:t> </a:t>
            </a:r>
            <a:r>
              <a:rPr lang="en-US" sz="1200" i="1" dirty="0" err="1"/>
              <a:t>ekleniyor</a:t>
            </a:r>
            <a:r>
              <a:rPr lang="en-US" sz="1200" i="1" dirty="0"/>
              <a:t> </a:t>
            </a:r>
            <a:r>
              <a:rPr lang="en-US" sz="1200" i="1" dirty="0" err="1"/>
              <a:t>ve</a:t>
            </a:r>
            <a:r>
              <a:rPr lang="en-US" sz="1200" i="1" dirty="0"/>
              <a:t> </a:t>
            </a:r>
          </a:p>
          <a:p>
            <a:r>
              <a:rPr lang="en-US" sz="1200" i="1" dirty="0" err="1"/>
              <a:t>bu</a:t>
            </a:r>
            <a:r>
              <a:rPr lang="en-US" sz="1200" i="1" dirty="0"/>
              <a:t> </a:t>
            </a:r>
            <a:r>
              <a:rPr lang="en-US" sz="1200" i="1" dirty="0" err="1"/>
              <a:t>noktalar</a:t>
            </a:r>
            <a:r>
              <a:rPr lang="en-US" sz="1200" i="1" dirty="0"/>
              <a:t> </a:t>
            </a:r>
            <a:r>
              <a:rPr lang="en-US" sz="1200" i="1" dirty="0" err="1"/>
              <a:t>daha</a:t>
            </a:r>
            <a:r>
              <a:rPr lang="en-US" sz="1200" i="1" dirty="0"/>
              <a:t> da </a:t>
            </a:r>
            <a:r>
              <a:rPr lang="en-US" sz="1200" i="1" dirty="0" err="1"/>
              <a:t>yumuşak</a:t>
            </a:r>
            <a:r>
              <a:rPr lang="en-US" sz="1200" i="1" dirty="0"/>
              <a:t> </a:t>
            </a:r>
            <a:r>
              <a:rPr lang="en-US" sz="1200" i="1" dirty="0" err="1"/>
              <a:t>bir</a:t>
            </a:r>
            <a:r>
              <a:rPr lang="en-US" sz="1200" i="1" dirty="0"/>
              <a:t> </a:t>
            </a:r>
            <a:r>
              <a:rPr lang="en-US" sz="1200" i="1" dirty="0" err="1"/>
              <a:t>kıvrım</a:t>
            </a:r>
            <a:r>
              <a:rPr lang="en-US" sz="1200" i="1" dirty="0"/>
              <a:t> </a:t>
            </a:r>
            <a:r>
              <a:rPr lang="en-US" sz="1200" i="1" dirty="0" err="1"/>
              <a:t>sağlıyor</a:t>
            </a:r>
            <a:endParaRPr lang="en-US" sz="1200" i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D41B0-5E78-4801-BB3A-6B3F40EB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73A666-BC8C-4704-8CFC-CD318D5EC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8803" y="1308683"/>
            <a:ext cx="7527630" cy="356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471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B594-9B8B-44D7-B2FE-1E14B6CFE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 algn="r">
              <a:buFont typeface="Arial" panose="020B0604020202020204" pitchFamily="34" charset="0"/>
              <a:buChar char="•"/>
            </a:pPr>
            <a:r>
              <a:rPr lang="en-US" sz="2400" dirty="0"/>
              <a:t>Yay </a:t>
            </a:r>
            <a:r>
              <a:rPr lang="en-US" sz="2400" dirty="0" err="1"/>
              <a:t>kümesi</a:t>
            </a:r>
            <a:r>
              <a:rPr lang="en-US" sz="2400" dirty="0"/>
              <a:t> </a:t>
            </a:r>
            <a:r>
              <a:rPr lang="en-US" sz="2400" dirty="0" err="1"/>
              <a:t>yöntemi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D9078E-DF19-410A-B637-58B78F93E6D3}"/>
              </a:ext>
            </a:extLst>
          </p:cNvPr>
          <p:cNvSpPr txBox="1"/>
          <p:nvPr/>
        </p:nvSpPr>
        <p:spPr>
          <a:xfrm>
            <a:off x="26938" y="6215746"/>
            <a:ext cx="10123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https://www.semanticscholar.org/paper/A-mass-spring-model-for-hair-simulation-Selle-Lentine</a:t>
            </a:r>
            <a:endParaRPr lang="en-US" dirty="0"/>
          </a:p>
          <a:p>
            <a:r>
              <a:rPr lang="en-US" dirty="0"/>
              <a:t>	/46388d5e6ab9bc16724f0db0fd70c6da4afdf112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75081-9A0E-46F3-B3AA-A8DF33AFBB84}"/>
              </a:ext>
            </a:extLst>
          </p:cNvPr>
          <p:cNvSpPr txBox="1"/>
          <p:nvPr/>
        </p:nvSpPr>
        <p:spPr>
          <a:xfrm>
            <a:off x="8629609" y="5754080"/>
            <a:ext cx="2769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Yay </a:t>
            </a:r>
            <a:r>
              <a:rPr lang="en-US" sz="1200" i="1" dirty="0" err="1"/>
              <a:t>kümesi</a:t>
            </a:r>
            <a:r>
              <a:rPr lang="en-US" sz="1200" i="1" dirty="0"/>
              <a:t> </a:t>
            </a:r>
            <a:r>
              <a:rPr lang="en-US" sz="1200" i="1" dirty="0" err="1"/>
              <a:t>yöntemi</a:t>
            </a:r>
            <a:r>
              <a:rPr lang="en-US" sz="1200" i="1" dirty="0"/>
              <a:t> </a:t>
            </a:r>
            <a:r>
              <a:rPr lang="en-US" sz="1200" i="1" dirty="0" err="1"/>
              <a:t>ile</a:t>
            </a:r>
            <a:r>
              <a:rPr lang="en-US" sz="1200" i="1" dirty="0"/>
              <a:t> </a:t>
            </a:r>
            <a:r>
              <a:rPr lang="en-US" sz="1200" i="1" dirty="0" err="1"/>
              <a:t>çalışan</a:t>
            </a:r>
            <a:r>
              <a:rPr lang="en-US" sz="1200" i="1" dirty="0"/>
              <a:t> </a:t>
            </a:r>
            <a:r>
              <a:rPr lang="en-US" sz="1200" i="1" dirty="0" err="1"/>
              <a:t>düz-salgalı</a:t>
            </a:r>
            <a:r>
              <a:rPr lang="en-US" sz="1200" i="1" dirty="0"/>
              <a:t> </a:t>
            </a:r>
          </a:p>
          <a:p>
            <a:r>
              <a:rPr lang="en-US" sz="1200" i="1" dirty="0" err="1"/>
              <a:t>saçın</a:t>
            </a:r>
            <a:r>
              <a:rPr lang="en-US" sz="1200" i="1" dirty="0"/>
              <a:t> </a:t>
            </a:r>
            <a:r>
              <a:rPr lang="en-US" sz="1200" i="1" dirty="0" err="1"/>
              <a:t>rüzgarda</a:t>
            </a:r>
            <a:r>
              <a:rPr lang="en-US" sz="1200" i="1" dirty="0"/>
              <a:t> </a:t>
            </a:r>
            <a:r>
              <a:rPr lang="en-US" sz="1200" i="1" dirty="0" err="1"/>
              <a:t>dalgalanışı</a:t>
            </a:r>
            <a:endParaRPr lang="en-US" sz="1200" i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D41B0-5E78-4801-BB3A-6B3F40EB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2D876A9A-5474-40CE-8A09-2595E31569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68738" y="1123837"/>
            <a:ext cx="7315200" cy="4601183"/>
          </a:xfrm>
        </p:spPr>
      </p:pic>
    </p:spTree>
    <p:extLst>
      <p:ext uri="{BB962C8B-B14F-4D97-AF65-F5344CB8AC3E}">
        <p14:creationId xmlns:p14="http://schemas.microsoft.com/office/powerpoint/2010/main" val="2378727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B594-9B8B-44D7-B2FE-1E14B6CFE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 algn="r">
              <a:buFont typeface="Arial" panose="020B0604020202020204" pitchFamily="34" charset="0"/>
              <a:buChar char="•"/>
            </a:pPr>
            <a:r>
              <a:rPr lang="en-US" sz="2400" dirty="0"/>
              <a:t>Yay </a:t>
            </a:r>
            <a:r>
              <a:rPr lang="en-US" sz="2400" dirty="0" err="1"/>
              <a:t>kümesi</a:t>
            </a:r>
            <a:r>
              <a:rPr lang="en-US" sz="2400" dirty="0"/>
              <a:t> </a:t>
            </a:r>
            <a:r>
              <a:rPr lang="en-US" sz="2400" dirty="0" err="1"/>
              <a:t>yöntemi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D9078E-DF19-410A-B637-58B78F93E6D3}"/>
              </a:ext>
            </a:extLst>
          </p:cNvPr>
          <p:cNvSpPr txBox="1"/>
          <p:nvPr/>
        </p:nvSpPr>
        <p:spPr>
          <a:xfrm>
            <a:off x="26938" y="6215746"/>
            <a:ext cx="10123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https://www.semanticscholar.org/paper/A-mass-spring-model-for-hair-simulation-Selle-Lentine</a:t>
            </a:r>
            <a:endParaRPr lang="en-US" dirty="0"/>
          </a:p>
          <a:p>
            <a:r>
              <a:rPr lang="en-US" dirty="0"/>
              <a:t>	/46388d5e6ab9bc16724f0db0fd70c6da4afdf112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75081-9A0E-46F3-B3AA-A8DF33AFBB84}"/>
              </a:ext>
            </a:extLst>
          </p:cNvPr>
          <p:cNvSpPr txBox="1"/>
          <p:nvPr/>
        </p:nvSpPr>
        <p:spPr>
          <a:xfrm>
            <a:off x="8629609" y="5754080"/>
            <a:ext cx="26706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Yay </a:t>
            </a:r>
            <a:r>
              <a:rPr lang="en-US" sz="1200" i="1" dirty="0" err="1"/>
              <a:t>kümesi</a:t>
            </a:r>
            <a:r>
              <a:rPr lang="en-US" sz="1200" i="1" dirty="0"/>
              <a:t> </a:t>
            </a:r>
            <a:r>
              <a:rPr lang="en-US" sz="1200" i="1" dirty="0" err="1"/>
              <a:t>yöntemi</a:t>
            </a:r>
            <a:r>
              <a:rPr lang="en-US" sz="1200" i="1" dirty="0"/>
              <a:t> </a:t>
            </a:r>
            <a:r>
              <a:rPr lang="en-US" sz="1200" i="1" dirty="0" err="1"/>
              <a:t>ile</a:t>
            </a:r>
            <a:r>
              <a:rPr lang="en-US" sz="1200" i="1" dirty="0"/>
              <a:t> </a:t>
            </a:r>
            <a:r>
              <a:rPr lang="en-US" sz="1200" i="1" dirty="0" err="1"/>
              <a:t>çalışan</a:t>
            </a:r>
            <a:r>
              <a:rPr lang="en-US" sz="1200" i="1" dirty="0"/>
              <a:t> </a:t>
            </a:r>
            <a:r>
              <a:rPr lang="en-US" sz="1200" i="1" dirty="0" err="1"/>
              <a:t>saç</a:t>
            </a:r>
            <a:r>
              <a:rPr lang="en-US" sz="1200" i="1" dirty="0"/>
              <a:t> </a:t>
            </a:r>
            <a:r>
              <a:rPr lang="en-US" sz="1200" i="1" dirty="0" err="1"/>
              <a:t>türleri</a:t>
            </a:r>
            <a:endParaRPr lang="en-US" sz="1200" i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D41B0-5E78-4801-BB3A-6B3F40EB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8E63034-9FC6-48C6-ABD1-C46E31B778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22828" y="1123837"/>
            <a:ext cx="7534413" cy="4305413"/>
          </a:xfrm>
        </p:spPr>
      </p:pic>
    </p:spTree>
    <p:extLst>
      <p:ext uri="{BB962C8B-B14F-4D97-AF65-F5344CB8AC3E}">
        <p14:creationId xmlns:p14="http://schemas.microsoft.com/office/powerpoint/2010/main" val="1794073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B594-9B8B-44D7-B2FE-1E14B6CFE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Gerçek</a:t>
            </a:r>
            <a:r>
              <a:rPr lang="en-US" dirty="0"/>
              <a:t> </a:t>
            </a:r>
            <a:r>
              <a:rPr lang="en-US" dirty="0" err="1"/>
              <a:t>zamanda</a:t>
            </a:r>
            <a:r>
              <a:rPr lang="en-US" dirty="0"/>
              <a:t> </a:t>
            </a:r>
            <a:r>
              <a:rPr lang="en-US" dirty="0" err="1"/>
              <a:t>simüle</a:t>
            </a:r>
            <a:r>
              <a:rPr lang="en-US" dirty="0"/>
              <a:t> </a:t>
            </a:r>
            <a:r>
              <a:rPr lang="en-US" dirty="0" err="1"/>
              <a:t>edilebilen</a:t>
            </a:r>
            <a:r>
              <a:rPr lang="en-US" dirty="0"/>
              <a:t> </a:t>
            </a:r>
            <a:r>
              <a:rPr lang="en-US" dirty="0" err="1"/>
              <a:t>modeller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D9078E-DF19-410A-B637-58B78F93E6D3}"/>
              </a:ext>
            </a:extLst>
          </p:cNvPr>
          <p:cNvSpPr txBox="1"/>
          <p:nvPr/>
        </p:nvSpPr>
        <p:spPr>
          <a:xfrm>
            <a:off x="252919" y="6488668"/>
            <a:ext cx="8473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http://s09.idav.ucdavis.edu/talks/07-Ulf-GPU-Prims-and-Hair-course-slides.pdf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75081-9A0E-46F3-B3AA-A8DF33AFBB84}"/>
              </a:ext>
            </a:extLst>
          </p:cNvPr>
          <p:cNvSpPr txBox="1"/>
          <p:nvPr/>
        </p:nvSpPr>
        <p:spPr>
          <a:xfrm>
            <a:off x="7618755" y="5994400"/>
            <a:ext cx="2860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Gerçek</a:t>
            </a:r>
            <a:r>
              <a:rPr lang="en-US" sz="1200" i="1" dirty="0"/>
              <a:t> </a:t>
            </a:r>
            <a:r>
              <a:rPr lang="en-US" sz="1200" i="1" dirty="0" err="1"/>
              <a:t>zamanda</a:t>
            </a:r>
            <a:r>
              <a:rPr lang="en-US" sz="1200" i="1" dirty="0"/>
              <a:t> </a:t>
            </a:r>
            <a:r>
              <a:rPr lang="en-US" sz="1200" i="1" dirty="0" err="1"/>
              <a:t>simüle</a:t>
            </a:r>
            <a:r>
              <a:rPr lang="en-US" sz="1200" i="1" dirty="0"/>
              <a:t> </a:t>
            </a:r>
            <a:r>
              <a:rPr lang="en-US" sz="1200" i="1" dirty="0" err="1"/>
              <a:t>edilebilen</a:t>
            </a:r>
            <a:r>
              <a:rPr lang="en-US" sz="1200" i="1" dirty="0"/>
              <a:t> </a:t>
            </a:r>
            <a:r>
              <a:rPr lang="en-US" sz="1200" i="1" dirty="0" err="1"/>
              <a:t>bir</a:t>
            </a:r>
            <a:r>
              <a:rPr lang="en-US" sz="1200" i="1" dirty="0"/>
              <a:t> </a:t>
            </a:r>
            <a:r>
              <a:rPr lang="en-US" sz="1200" i="1" dirty="0" err="1"/>
              <a:t>örnek</a:t>
            </a:r>
            <a:r>
              <a:rPr lang="en-US" sz="1200" i="1" dirty="0"/>
              <a:t>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D41B0-5E78-4801-BB3A-6B3F40EB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610B4B5-4E86-4BF5-BDCE-63376931C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2256" y="863600"/>
            <a:ext cx="5448164" cy="5121275"/>
          </a:xfrm>
        </p:spPr>
      </p:pic>
    </p:spTree>
    <p:extLst>
      <p:ext uri="{BB962C8B-B14F-4D97-AF65-F5344CB8AC3E}">
        <p14:creationId xmlns:p14="http://schemas.microsoft.com/office/powerpoint/2010/main" val="2496210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B594-9B8B-44D7-B2FE-1E14B6CFE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r">
              <a:buFont typeface="Arial" panose="020B0604020202020204" pitchFamily="34" charset="0"/>
              <a:buChar char="•"/>
            </a:pPr>
            <a:r>
              <a:rPr lang="en-US" dirty="0" err="1"/>
              <a:t>Sabit</a:t>
            </a:r>
            <a:r>
              <a:rPr lang="en-US" dirty="0"/>
              <a:t> </a:t>
            </a:r>
            <a:r>
              <a:rPr lang="en-US" dirty="0" err="1"/>
              <a:t>noktalar</a:t>
            </a:r>
            <a:r>
              <a:rPr lang="en-US" dirty="0"/>
              <a:t> </a:t>
            </a:r>
            <a:r>
              <a:rPr lang="en-US" dirty="0" err="1"/>
              <a:t>yöntemi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D9078E-DF19-410A-B637-58B78F93E6D3}"/>
              </a:ext>
            </a:extLst>
          </p:cNvPr>
          <p:cNvSpPr txBox="1"/>
          <p:nvPr/>
        </p:nvSpPr>
        <p:spPr>
          <a:xfrm>
            <a:off x="252919" y="6488668"/>
            <a:ext cx="8473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Kaynak</a:t>
            </a:r>
            <a:r>
              <a:rPr lang="en-US" dirty="0"/>
              <a:t>: http://s09.idav.ucdavis.edu/talks/07-Ulf-GPU-Prims-and-Hair-course-slides.pdf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75081-9A0E-46F3-B3AA-A8DF33AFBB84}"/>
              </a:ext>
            </a:extLst>
          </p:cNvPr>
          <p:cNvSpPr txBox="1"/>
          <p:nvPr/>
        </p:nvSpPr>
        <p:spPr>
          <a:xfrm>
            <a:off x="8726649" y="6032113"/>
            <a:ext cx="26308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Sabit</a:t>
            </a:r>
            <a:r>
              <a:rPr lang="en-US" sz="1200" i="1" dirty="0"/>
              <a:t> </a:t>
            </a:r>
            <a:r>
              <a:rPr lang="en-US" sz="1200" i="1" dirty="0" err="1"/>
              <a:t>noktalarla</a:t>
            </a:r>
            <a:r>
              <a:rPr lang="en-US" sz="1200" i="1" dirty="0"/>
              <a:t> </a:t>
            </a:r>
            <a:r>
              <a:rPr lang="en-US" sz="1200" i="1" dirty="0" err="1"/>
              <a:t>simüle</a:t>
            </a:r>
            <a:r>
              <a:rPr lang="en-US" sz="1200" i="1" dirty="0"/>
              <a:t> </a:t>
            </a:r>
            <a:r>
              <a:rPr lang="en-US" sz="1200" i="1" dirty="0" err="1"/>
              <a:t>edilmiş</a:t>
            </a:r>
            <a:r>
              <a:rPr lang="en-US" sz="1200" i="1" dirty="0"/>
              <a:t> </a:t>
            </a:r>
            <a:r>
              <a:rPr lang="en-US" sz="1200" i="1" dirty="0" err="1"/>
              <a:t>bir</a:t>
            </a:r>
            <a:r>
              <a:rPr lang="en-US" sz="1200" i="1" dirty="0"/>
              <a:t> </a:t>
            </a:r>
            <a:r>
              <a:rPr lang="en-US" sz="1200" i="1" dirty="0" err="1"/>
              <a:t>örnek</a:t>
            </a:r>
            <a:endParaRPr lang="en-US" sz="1200" i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D41B0-5E78-4801-BB3A-6B3F40EB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22D1C9B5-CCC9-4225-B6D0-50FA0BFED0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6226" y="863600"/>
            <a:ext cx="7362824" cy="5121275"/>
          </a:xfrm>
        </p:spPr>
      </p:pic>
    </p:spTree>
    <p:extLst>
      <p:ext uri="{BB962C8B-B14F-4D97-AF65-F5344CB8AC3E}">
        <p14:creationId xmlns:p14="http://schemas.microsoft.com/office/powerpoint/2010/main" val="62370909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77</TotalTime>
  <Words>318</Words>
  <Application>Microsoft Office PowerPoint</Application>
  <PresentationFormat>Widescreen</PresentationFormat>
  <Paragraphs>49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Corbel</vt:lpstr>
      <vt:lpstr>Wingdings 2</vt:lpstr>
      <vt:lpstr>Frame</vt:lpstr>
      <vt:lpstr>PowerPoint Presentation</vt:lpstr>
      <vt:lpstr>Dijital ortamda saç telleri nasıl simüle edilir</vt:lpstr>
      <vt:lpstr>Gerçek zamanda simüle edilemeyen modeller</vt:lpstr>
      <vt:lpstr>Elastik çubuk yöntemi</vt:lpstr>
      <vt:lpstr>Elastik çubuk yöntemi</vt:lpstr>
      <vt:lpstr>Yay kümesi yöntemi</vt:lpstr>
      <vt:lpstr>Yay kümesi yöntemi</vt:lpstr>
      <vt:lpstr>Gerçek zamanda simüle edilebilen modeller</vt:lpstr>
      <vt:lpstr>Sabit noktalar yöntemi</vt:lpstr>
      <vt:lpstr>Sabit noktalar yöntemi</vt:lpstr>
      <vt:lpstr>Sorularınız var mı?</vt:lpstr>
      <vt:lpstr>Referanslar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dara VEFA</dc:creator>
  <cp:lastModifiedBy>dara VEFA</cp:lastModifiedBy>
  <cp:revision>11</cp:revision>
  <dcterms:created xsi:type="dcterms:W3CDTF">2018-12-10T23:21:15Z</dcterms:created>
  <dcterms:modified xsi:type="dcterms:W3CDTF">2018-12-11T00:39:00Z</dcterms:modified>
</cp:coreProperties>
</file>

<file path=docProps/thumbnail.jpeg>
</file>